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T Supermolot Neue" charset="1" panose="02000503020000020004"/>
      <p:regular r:id="rId32"/>
    </p:embeddedFont>
    <p:embeddedFont>
      <p:font typeface="TT Supermolot Neue Bold" charset="1" panose="0200080303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Projet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APERÇU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54572" y="2464122"/>
            <a:ext cx="9578855" cy="6546052"/>
          </a:xfrm>
          <a:custGeom>
            <a:avLst/>
            <a:gdLst/>
            <a:ahLst/>
            <a:cxnLst/>
            <a:rect r="r" b="b" t="t" l="l"/>
            <a:pathLst>
              <a:path h="6546052" w="9578855">
                <a:moveTo>
                  <a:pt x="0" y="0"/>
                </a:moveTo>
                <a:lnTo>
                  <a:pt x="9578856" y="0"/>
                </a:lnTo>
                <a:lnTo>
                  <a:pt x="9578856" y="6546051"/>
                </a:lnTo>
                <a:lnTo>
                  <a:pt x="0" y="654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CONTRÔLEUR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56319" y="4810534"/>
            <a:ext cx="3964248" cy="665932"/>
            <a:chOff x="0" y="0"/>
            <a:chExt cx="1044082" cy="175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4082" cy="175390"/>
            </a:xfrm>
            <a:custGeom>
              <a:avLst/>
              <a:gdLst/>
              <a:ahLst/>
              <a:cxnLst/>
              <a:rect r="r" b="b" t="t" l="l"/>
              <a:pathLst>
                <a:path h="175390" w="1044082">
                  <a:moveTo>
                    <a:pt x="46870" y="0"/>
                  </a:moveTo>
                  <a:lnTo>
                    <a:pt x="997211" y="0"/>
                  </a:lnTo>
                  <a:cubicBezTo>
                    <a:pt x="1023097" y="0"/>
                    <a:pt x="1044082" y="20985"/>
                    <a:pt x="1044082" y="46870"/>
                  </a:cubicBezTo>
                  <a:lnTo>
                    <a:pt x="1044082" y="128519"/>
                  </a:lnTo>
                  <a:cubicBezTo>
                    <a:pt x="1044082" y="154405"/>
                    <a:pt x="1023097" y="175390"/>
                    <a:pt x="997211" y="175390"/>
                  </a:cubicBezTo>
                  <a:lnTo>
                    <a:pt x="46870" y="175390"/>
                  </a:lnTo>
                  <a:cubicBezTo>
                    <a:pt x="34440" y="175390"/>
                    <a:pt x="22518" y="170451"/>
                    <a:pt x="13728" y="161662"/>
                  </a:cubicBezTo>
                  <a:cubicBezTo>
                    <a:pt x="4938" y="152872"/>
                    <a:pt x="0" y="140950"/>
                    <a:pt x="0" y="128519"/>
                  </a:cubicBezTo>
                  <a:lnTo>
                    <a:pt x="0" y="46870"/>
                  </a:lnTo>
                  <a:cubicBezTo>
                    <a:pt x="0" y="34440"/>
                    <a:pt x="4938" y="22518"/>
                    <a:pt x="13728" y="13728"/>
                  </a:cubicBezTo>
                  <a:cubicBezTo>
                    <a:pt x="22518" y="4938"/>
                    <a:pt x="34440" y="0"/>
                    <a:pt x="46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44082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RETOUR D’UN LIVRE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5651" y="2170805"/>
            <a:ext cx="10640517" cy="5945389"/>
          </a:xfrm>
          <a:custGeom>
            <a:avLst/>
            <a:gdLst/>
            <a:ahLst/>
            <a:cxnLst/>
            <a:rect r="r" b="b" t="t" l="l"/>
            <a:pathLst>
              <a:path h="5945389" w="10640517">
                <a:moveTo>
                  <a:pt x="0" y="0"/>
                </a:moveTo>
                <a:lnTo>
                  <a:pt x="10640517" y="0"/>
                </a:lnTo>
                <a:lnTo>
                  <a:pt x="10640517" y="5945390"/>
                </a:lnTo>
                <a:lnTo>
                  <a:pt x="0" y="594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APERÇU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7004" y="4527343"/>
            <a:ext cx="15233992" cy="2227971"/>
          </a:xfrm>
          <a:custGeom>
            <a:avLst/>
            <a:gdLst/>
            <a:ahLst/>
            <a:cxnLst/>
            <a:rect r="r" b="b" t="t" l="l"/>
            <a:pathLst>
              <a:path h="2227971" w="15233992">
                <a:moveTo>
                  <a:pt x="0" y="0"/>
                </a:moveTo>
                <a:lnTo>
                  <a:pt x="15233992" y="0"/>
                </a:lnTo>
                <a:lnTo>
                  <a:pt x="15233992" y="2227971"/>
                </a:lnTo>
                <a:lnTo>
                  <a:pt x="0" y="222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CONTRÔLEUR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56319" y="4810534"/>
            <a:ext cx="3964248" cy="665932"/>
            <a:chOff x="0" y="0"/>
            <a:chExt cx="1044082" cy="175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4082" cy="175390"/>
            </a:xfrm>
            <a:custGeom>
              <a:avLst/>
              <a:gdLst/>
              <a:ahLst/>
              <a:cxnLst/>
              <a:rect r="r" b="b" t="t" l="l"/>
              <a:pathLst>
                <a:path h="175390" w="1044082">
                  <a:moveTo>
                    <a:pt x="46870" y="0"/>
                  </a:moveTo>
                  <a:lnTo>
                    <a:pt x="997211" y="0"/>
                  </a:lnTo>
                  <a:cubicBezTo>
                    <a:pt x="1023097" y="0"/>
                    <a:pt x="1044082" y="20985"/>
                    <a:pt x="1044082" y="46870"/>
                  </a:cubicBezTo>
                  <a:lnTo>
                    <a:pt x="1044082" y="128519"/>
                  </a:lnTo>
                  <a:cubicBezTo>
                    <a:pt x="1044082" y="154405"/>
                    <a:pt x="1023097" y="175390"/>
                    <a:pt x="997211" y="175390"/>
                  </a:cubicBezTo>
                  <a:lnTo>
                    <a:pt x="46870" y="175390"/>
                  </a:lnTo>
                  <a:cubicBezTo>
                    <a:pt x="34440" y="175390"/>
                    <a:pt x="22518" y="170451"/>
                    <a:pt x="13728" y="161662"/>
                  </a:cubicBezTo>
                  <a:cubicBezTo>
                    <a:pt x="4938" y="152872"/>
                    <a:pt x="0" y="140950"/>
                    <a:pt x="0" y="128519"/>
                  </a:cubicBezTo>
                  <a:lnTo>
                    <a:pt x="0" y="46870"/>
                  </a:lnTo>
                  <a:cubicBezTo>
                    <a:pt x="0" y="34440"/>
                    <a:pt x="4938" y="22518"/>
                    <a:pt x="13728" y="13728"/>
                  </a:cubicBezTo>
                  <a:cubicBezTo>
                    <a:pt x="22518" y="4938"/>
                    <a:pt x="34440" y="0"/>
                    <a:pt x="46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44082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LISTE DE MES EMPRUNTS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094093"/>
            <a:ext cx="10653000" cy="6562608"/>
          </a:xfrm>
          <a:custGeom>
            <a:avLst/>
            <a:gdLst/>
            <a:ahLst/>
            <a:cxnLst/>
            <a:rect r="r" b="b" t="t" l="l"/>
            <a:pathLst>
              <a:path h="6562608" w="10653000">
                <a:moveTo>
                  <a:pt x="0" y="0"/>
                </a:moveTo>
                <a:lnTo>
                  <a:pt x="10653000" y="0"/>
                </a:lnTo>
                <a:lnTo>
                  <a:pt x="10653000" y="6562608"/>
                </a:lnTo>
                <a:lnTo>
                  <a:pt x="0" y="656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APERÇU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2932691"/>
            <a:ext cx="11301259" cy="4421618"/>
          </a:xfrm>
          <a:custGeom>
            <a:avLst/>
            <a:gdLst/>
            <a:ahLst/>
            <a:cxnLst/>
            <a:rect r="r" b="b" t="t" l="l"/>
            <a:pathLst>
              <a:path h="4421618" w="11301259">
                <a:moveTo>
                  <a:pt x="0" y="0"/>
                </a:moveTo>
                <a:lnTo>
                  <a:pt x="11301258" y="0"/>
                </a:lnTo>
                <a:lnTo>
                  <a:pt x="11301258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CONTRÔLEUR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56319" y="4810534"/>
            <a:ext cx="3964248" cy="665932"/>
            <a:chOff x="0" y="0"/>
            <a:chExt cx="1044082" cy="175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4082" cy="175390"/>
            </a:xfrm>
            <a:custGeom>
              <a:avLst/>
              <a:gdLst/>
              <a:ahLst/>
              <a:cxnLst/>
              <a:rect r="r" b="b" t="t" l="l"/>
              <a:pathLst>
                <a:path h="175390" w="1044082">
                  <a:moveTo>
                    <a:pt x="46870" y="0"/>
                  </a:moveTo>
                  <a:lnTo>
                    <a:pt x="997211" y="0"/>
                  </a:lnTo>
                  <a:cubicBezTo>
                    <a:pt x="1023097" y="0"/>
                    <a:pt x="1044082" y="20985"/>
                    <a:pt x="1044082" y="46870"/>
                  </a:cubicBezTo>
                  <a:lnTo>
                    <a:pt x="1044082" y="128519"/>
                  </a:lnTo>
                  <a:cubicBezTo>
                    <a:pt x="1044082" y="154405"/>
                    <a:pt x="1023097" y="175390"/>
                    <a:pt x="997211" y="175390"/>
                  </a:cubicBezTo>
                  <a:lnTo>
                    <a:pt x="46870" y="175390"/>
                  </a:lnTo>
                  <a:cubicBezTo>
                    <a:pt x="34440" y="175390"/>
                    <a:pt x="22518" y="170451"/>
                    <a:pt x="13728" y="161662"/>
                  </a:cubicBezTo>
                  <a:cubicBezTo>
                    <a:pt x="4938" y="152872"/>
                    <a:pt x="0" y="140950"/>
                    <a:pt x="0" y="128519"/>
                  </a:cubicBezTo>
                  <a:lnTo>
                    <a:pt x="0" y="46870"/>
                  </a:lnTo>
                  <a:cubicBezTo>
                    <a:pt x="0" y="34440"/>
                    <a:pt x="4938" y="22518"/>
                    <a:pt x="13728" y="13728"/>
                  </a:cubicBezTo>
                  <a:cubicBezTo>
                    <a:pt x="22518" y="4938"/>
                    <a:pt x="34440" y="0"/>
                    <a:pt x="46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44082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LISTE DE TOUS LES EMPRUNTS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5651" y="2426690"/>
            <a:ext cx="10748108" cy="6099551"/>
          </a:xfrm>
          <a:custGeom>
            <a:avLst/>
            <a:gdLst/>
            <a:ahLst/>
            <a:cxnLst/>
            <a:rect r="r" b="b" t="t" l="l"/>
            <a:pathLst>
              <a:path h="6099551" w="10748108">
                <a:moveTo>
                  <a:pt x="0" y="0"/>
                </a:moveTo>
                <a:lnTo>
                  <a:pt x="10748108" y="0"/>
                </a:lnTo>
                <a:lnTo>
                  <a:pt x="10748108" y="6099552"/>
                </a:lnTo>
                <a:lnTo>
                  <a:pt x="0" y="609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APERÇU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3903" y="2144839"/>
            <a:ext cx="16100194" cy="5997322"/>
          </a:xfrm>
          <a:custGeom>
            <a:avLst/>
            <a:gdLst/>
            <a:ahLst/>
            <a:cxnLst/>
            <a:rect r="r" b="b" t="t" l="l"/>
            <a:pathLst>
              <a:path h="5997322" w="16100194">
                <a:moveTo>
                  <a:pt x="0" y="0"/>
                </a:moveTo>
                <a:lnTo>
                  <a:pt x="16100194" y="0"/>
                </a:lnTo>
                <a:lnTo>
                  <a:pt x="16100194" y="5997322"/>
                </a:lnTo>
                <a:lnTo>
                  <a:pt x="0" y="5997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Tests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TESTS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-592048"/>
            <a:ext cx="11120425" cy="12493048"/>
            <a:chOff x="0" y="0"/>
            <a:chExt cx="2928836" cy="3290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28836" cy="3290350"/>
            </a:xfrm>
            <a:custGeom>
              <a:avLst/>
              <a:gdLst/>
              <a:ahLst/>
              <a:cxnLst/>
              <a:rect r="r" b="b" t="t" l="l"/>
              <a:pathLst>
                <a:path h="3290350" w="2928836">
                  <a:moveTo>
                    <a:pt x="35506" y="0"/>
                  </a:moveTo>
                  <a:lnTo>
                    <a:pt x="2893331" y="0"/>
                  </a:lnTo>
                  <a:cubicBezTo>
                    <a:pt x="2902747" y="0"/>
                    <a:pt x="2911778" y="3741"/>
                    <a:pt x="2918437" y="10399"/>
                  </a:cubicBezTo>
                  <a:cubicBezTo>
                    <a:pt x="2925096" y="17058"/>
                    <a:pt x="2928836" y="26089"/>
                    <a:pt x="2928836" y="35506"/>
                  </a:cubicBezTo>
                  <a:lnTo>
                    <a:pt x="2928836" y="3254844"/>
                  </a:lnTo>
                  <a:cubicBezTo>
                    <a:pt x="2928836" y="3264261"/>
                    <a:pt x="2925096" y="3273292"/>
                    <a:pt x="2918437" y="3279951"/>
                  </a:cubicBezTo>
                  <a:cubicBezTo>
                    <a:pt x="2911778" y="3286609"/>
                    <a:pt x="2902747" y="3290350"/>
                    <a:pt x="2893331" y="3290350"/>
                  </a:cubicBezTo>
                  <a:lnTo>
                    <a:pt x="35506" y="3290350"/>
                  </a:lnTo>
                  <a:cubicBezTo>
                    <a:pt x="26089" y="3290350"/>
                    <a:pt x="17058" y="3286609"/>
                    <a:pt x="10399" y="3279951"/>
                  </a:cubicBezTo>
                  <a:cubicBezTo>
                    <a:pt x="3741" y="3273292"/>
                    <a:pt x="0" y="3264261"/>
                    <a:pt x="0" y="3254844"/>
                  </a:cubicBezTo>
                  <a:lnTo>
                    <a:pt x="0" y="35506"/>
                  </a:lnTo>
                  <a:cubicBezTo>
                    <a:pt x="0" y="26089"/>
                    <a:pt x="3741" y="17058"/>
                    <a:pt x="10399" y="10399"/>
                  </a:cubicBezTo>
                  <a:cubicBezTo>
                    <a:pt x="17058" y="3741"/>
                    <a:pt x="26089" y="0"/>
                    <a:pt x="355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28836" cy="3337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576942"/>
            <a:ext cx="6340008" cy="230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TESTS ET MOCKS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7263" y="1663248"/>
            <a:ext cx="70320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Permet de faire des tests unitaires ou d’intégration.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7263" y="1123541"/>
            <a:ext cx="2071008" cy="48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0"/>
              </a:lnSpc>
              <a:spcBef>
                <a:spcPct val="0"/>
              </a:spcBef>
            </a:pPr>
            <a:r>
              <a:rPr lang="en-US" b="true" sz="2814" spc="-15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JEST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27263" y="3564519"/>
            <a:ext cx="703203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Permet d’appeler les routes de l’API pour les tests.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7263" y="3024811"/>
            <a:ext cx="2071008" cy="48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0"/>
              </a:lnSpc>
              <a:spcBef>
                <a:spcPct val="0"/>
              </a:spcBef>
            </a:pPr>
            <a:r>
              <a:rPr lang="en-US" b="true" sz="2814" spc="-15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SUPERTEST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7263" y="5465789"/>
            <a:ext cx="703203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Permet de simuler une fausse base de données qui n’affectera pas la base de données physique.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27263" y="4926082"/>
            <a:ext cx="4087843" cy="48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0"/>
              </a:lnSpc>
              <a:spcBef>
                <a:spcPct val="0"/>
              </a:spcBef>
            </a:pPr>
            <a:r>
              <a:rPr lang="en-US" b="true" sz="2814" spc="-15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MOCKS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27263" y="8069246"/>
            <a:ext cx="703203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Permet de réaliser des scénario de tests pour simuler des actions de l’api que ce soit en succès (Ok) ou par des erreurs (Ko).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7263" y="7529539"/>
            <a:ext cx="4087843" cy="48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0"/>
              </a:lnSpc>
              <a:spcBef>
                <a:spcPct val="0"/>
              </a:spcBef>
            </a:pPr>
            <a:r>
              <a:rPr lang="en-US" b="true" sz="2814" spc="-15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FICHIERS .TESTS.JS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Partie</a:t>
            </a: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Frontend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PROJET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40203" y="0"/>
            <a:ext cx="7147797" cy="10287000"/>
            <a:chOff x="0" y="0"/>
            <a:chExt cx="7147620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7150414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7150414">
                  <a:moveTo>
                    <a:pt x="7150414" y="10251440"/>
                  </a:moveTo>
                  <a:cubicBezTo>
                    <a:pt x="7150414" y="10284587"/>
                    <a:pt x="7141551" y="10286873"/>
                    <a:pt x="7118444" y="10286873"/>
                  </a:cubicBezTo>
                  <a:cubicBezTo>
                    <a:pt x="4746877" y="10286238"/>
                    <a:pt x="2375416" y="10286238"/>
                    <a:pt x="3849" y="10286238"/>
                  </a:cubicBezTo>
                  <a:cubicBezTo>
                    <a:pt x="0" y="10272395"/>
                    <a:pt x="5748" y="10259822"/>
                    <a:pt x="8175" y="10246995"/>
                  </a:cubicBezTo>
                  <a:cubicBezTo>
                    <a:pt x="112420" y="9685401"/>
                    <a:pt x="216770" y="9123934"/>
                    <a:pt x="321331" y="8562467"/>
                  </a:cubicBezTo>
                  <a:cubicBezTo>
                    <a:pt x="470418" y="7761986"/>
                    <a:pt x="619821" y="6961632"/>
                    <a:pt x="768803" y="6161151"/>
                  </a:cubicBezTo>
                  <a:cubicBezTo>
                    <a:pt x="952814" y="5172583"/>
                    <a:pt x="1136402" y="4184015"/>
                    <a:pt x="1320308" y="3195574"/>
                  </a:cubicBezTo>
                  <a:cubicBezTo>
                    <a:pt x="1507167" y="2191385"/>
                    <a:pt x="1694133" y="1187323"/>
                    <a:pt x="1881520" y="183261"/>
                  </a:cubicBezTo>
                  <a:cubicBezTo>
                    <a:pt x="1892915" y="122174"/>
                    <a:pt x="1900195" y="59690"/>
                    <a:pt x="1918660" y="635"/>
                  </a:cubicBezTo>
                  <a:cubicBezTo>
                    <a:pt x="3651992" y="635"/>
                    <a:pt x="5385324" y="635"/>
                    <a:pt x="7118655" y="0"/>
                  </a:cubicBezTo>
                  <a:cubicBezTo>
                    <a:pt x="7142185" y="0"/>
                    <a:pt x="7150203" y="3429"/>
                    <a:pt x="7150203" y="35814"/>
                  </a:cubicBezTo>
                  <a:cubicBezTo>
                    <a:pt x="7149569" y="3441065"/>
                    <a:pt x="7149569" y="6846316"/>
                    <a:pt x="7150414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00443" t="0" r="-1556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196606"/>
            <a:ext cx="811530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Backend 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:  API rest - Ajout d’une nouvelle fonctionnalité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651" y="4934695"/>
            <a:ext cx="85508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Base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de données 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:  SQL - Ajout d’une nouvelle table reliée à la fonctionnalité en 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74470"/>
            <a:ext cx="85508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Frontend 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:  React - Implémentation en front de la fonctionnalité créée en Backend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651" y="8538319"/>
            <a:ext cx="85508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Lien Github : git@github.com:jeremy-di/bloc_livecampus_01-10-25.git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SERVICES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7268" y="2366053"/>
            <a:ext cx="7312825" cy="6437978"/>
          </a:xfrm>
          <a:custGeom>
            <a:avLst/>
            <a:gdLst/>
            <a:ahLst/>
            <a:cxnLst/>
            <a:rect r="r" b="b" t="t" l="l"/>
            <a:pathLst>
              <a:path h="6437978" w="7312825">
                <a:moveTo>
                  <a:pt x="0" y="0"/>
                </a:moveTo>
                <a:lnTo>
                  <a:pt x="7312826" y="0"/>
                </a:lnTo>
                <a:lnTo>
                  <a:pt x="7312826" y="6437978"/>
                </a:lnTo>
                <a:lnTo>
                  <a:pt x="0" y="6437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6068" y="2366053"/>
            <a:ext cx="7224663" cy="6437978"/>
          </a:xfrm>
          <a:custGeom>
            <a:avLst/>
            <a:gdLst/>
            <a:ahLst/>
            <a:cxnLst/>
            <a:rect r="r" b="b" t="t" l="l"/>
            <a:pathLst>
              <a:path h="6437978" w="7224663">
                <a:moveTo>
                  <a:pt x="0" y="0"/>
                </a:moveTo>
                <a:lnTo>
                  <a:pt x="7224664" y="0"/>
                </a:lnTo>
                <a:lnTo>
                  <a:pt x="7224664" y="6437978"/>
                </a:lnTo>
                <a:lnTo>
                  <a:pt x="0" y="64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COMPOSANTS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21136"/>
            <a:ext cx="6166718" cy="6223712"/>
          </a:xfrm>
          <a:custGeom>
            <a:avLst/>
            <a:gdLst/>
            <a:ahLst/>
            <a:cxnLst/>
            <a:rect r="r" b="b" t="t" l="l"/>
            <a:pathLst>
              <a:path h="6223712" w="6166718">
                <a:moveTo>
                  <a:pt x="0" y="0"/>
                </a:moveTo>
                <a:lnTo>
                  <a:pt x="6166718" y="0"/>
                </a:lnTo>
                <a:lnTo>
                  <a:pt x="6166718" y="6223712"/>
                </a:lnTo>
                <a:lnTo>
                  <a:pt x="0" y="622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8065" y="2021136"/>
            <a:ext cx="8041349" cy="7689540"/>
          </a:xfrm>
          <a:custGeom>
            <a:avLst/>
            <a:gdLst/>
            <a:ahLst/>
            <a:cxnLst/>
            <a:rect r="r" b="b" t="t" l="l"/>
            <a:pathLst>
              <a:path h="7689540" w="8041349">
                <a:moveTo>
                  <a:pt x="0" y="0"/>
                </a:moveTo>
                <a:lnTo>
                  <a:pt x="8041349" y="0"/>
                </a:lnTo>
                <a:lnTo>
                  <a:pt x="8041349" y="7689540"/>
                </a:lnTo>
                <a:lnTo>
                  <a:pt x="0" y="768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58076" y="1076325"/>
            <a:ext cx="4864334" cy="61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440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NOUVEL EMPRUNT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COMPOSANTS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5651" y="2000359"/>
            <a:ext cx="7001536" cy="7548929"/>
          </a:xfrm>
          <a:custGeom>
            <a:avLst/>
            <a:gdLst/>
            <a:ahLst/>
            <a:cxnLst/>
            <a:rect r="r" b="b" t="t" l="l"/>
            <a:pathLst>
              <a:path h="7548929" w="7001536">
                <a:moveTo>
                  <a:pt x="0" y="0"/>
                </a:moveTo>
                <a:lnTo>
                  <a:pt x="7001536" y="0"/>
                </a:lnTo>
                <a:lnTo>
                  <a:pt x="7001536" y="7548930"/>
                </a:lnTo>
                <a:lnTo>
                  <a:pt x="0" y="7548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06749" y="2000359"/>
            <a:ext cx="8752551" cy="7548929"/>
          </a:xfrm>
          <a:custGeom>
            <a:avLst/>
            <a:gdLst/>
            <a:ahLst/>
            <a:cxnLst/>
            <a:rect r="r" b="b" t="t" l="l"/>
            <a:pathLst>
              <a:path h="7548929" w="8752551">
                <a:moveTo>
                  <a:pt x="0" y="0"/>
                </a:moveTo>
                <a:lnTo>
                  <a:pt x="8752551" y="0"/>
                </a:lnTo>
                <a:lnTo>
                  <a:pt x="8752551" y="7548930"/>
                </a:lnTo>
                <a:lnTo>
                  <a:pt x="0" y="7548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61079" y="1076325"/>
            <a:ext cx="6561331" cy="61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440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LISTE DE MES EMPRUNTS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Sécurité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SÉCURITÉ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81047" y="1028700"/>
            <a:ext cx="1978253" cy="19782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535" t="0" r="-553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37968" y="3626485"/>
            <a:ext cx="5997843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Sécurité présente : </a:t>
            </a:r>
          </a:p>
          <a:p>
            <a:pPr algn="l">
              <a:lnSpc>
                <a:spcPts val="3919"/>
              </a:lnSpc>
            </a:pP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Token d’authentification en dur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Cors qui pointe vers une seule source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Requêtes SQL préparées</a:t>
            </a:r>
          </a:p>
          <a:p>
            <a:pPr algn="l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Hachage des mots de passe utilisateur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2189" y="3626485"/>
            <a:ext cx="5997843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Sécurité à</a:t>
            </a: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ajouter</a:t>
            </a: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: </a:t>
            </a:r>
          </a:p>
          <a:p>
            <a:pPr algn="l">
              <a:lnSpc>
                <a:spcPts val="3919"/>
              </a:lnSpc>
            </a:pP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Token CSRF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Fichier .env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Système de validation des champs</a:t>
            </a:r>
          </a:p>
          <a:p>
            <a:pPr algn="l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Limite de requêtes à l’API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JEREMY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21948" y="4169223"/>
            <a:ext cx="13644104" cy="225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2"/>
              </a:lnSpc>
            </a:pPr>
            <a:r>
              <a:rPr lang="en-US" b="true" sz="1680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CONCLUSION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JEREMY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21948" y="3559063"/>
            <a:ext cx="13644104" cy="253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93"/>
              </a:lnSpc>
            </a:pPr>
            <a:r>
              <a:rPr lang="en-US" b="true" sz="1890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MERCI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Modélisation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89878"/>
            <a:ext cx="3919195" cy="665932"/>
            <a:chOff x="0" y="0"/>
            <a:chExt cx="103221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2216" cy="175390"/>
            </a:xfrm>
            <a:custGeom>
              <a:avLst/>
              <a:gdLst/>
              <a:ahLst/>
              <a:cxnLst/>
              <a:rect r="r" b="b" t="t" l="l"/>
              <a:pathLst>
                <a:path h="175390" w="1032216">
                  <a:moveTo>
                    <a:pt x="47409" y="0"/>
                  </a:moveTo>
                  <a:lnTo>
                    <a:pt x="984807" y="0"/>
                  </a:lnTo>
                  <a:cubicBezTo>
                    <a:pt x="997380" y="0"/>
                    <a:pt x="1009439" y="4995"/>
                    <a:pt x="1018330" y="13886"/>
                  </a:cubicBezTo>
                  <a:cubicBezTo>
                    <a:pt x="1027221" y="22777"/>
                    <a:pt x="1032216" y="34836"/>
                    <a:pt x="1032216" y="47409"/>
                  </a:cubicBezTo>
                  <a:lnTo>
                    <a:pt x="1032216" y="127980"/>
                  </a:lnTo>
                  <a:cubicBezTo>
                    <a:pt x="1032216" y="154164"/>
                    <a:pt x="1010990" y="175390"/>
                    <a:pt x="984807" y="175390"/>
                  </a:cubicBezTo>
                  <a:lnTo>
                    <a:pt x="47409" y="175390"/>
                  </a:lnTo>
                  <a:cubicBezTo>
                    <a:pt x="34836" y="175390"/>
                    <a:pt x="22777" y="170395"/>
                    <a:pt x="13886" y="161504"/>
                  </a:cubicBezTo>
                  <a:cubicBezTo>
                    <a:pt x="4995" y="152613"/>
                    <a:pt x="0" y="140554"/>
                    <a:pt x="0" y="127980"/>
                  </a:cubicBezTo>
                  <a:lnTo>
                    <a:pt x="0" y="47409"/>
                  </a:lnTo>
                  <a:cubicBezTo>
                    <a:pt x="0" y="34836"/>
                    <a:pt x="4995" y="22777"/>
                    <a:pt x="13886" y="13886"/>
                  </a:cubicBezTo>
                  <a:cubicBezTo>
                    <a:pt x="22777" y="4995"/>
                    <a:pt x="34836" y="0"/>
                    <a:pt x="474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3221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USECASE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96134" y="2154866"/>
            <a:ext cx="10695731" cy="7500382"/>
          </a:xfrm>
          <a:custGeom>
            <a:avLst/>
            <a:gdLst/>
            <a:ahLst/>
            <a:cxnLst/>
            <a:rect r="r" b="b" t="t" l="l"/>
            <a:pathLst>
              <a:path h="7500382" w="10695731">
                <a:moveTo>
                  <a:pt x="0" y="0"/>
                </a:moveTo>
                <a:lnTo>
                  <a:pt x="10695732" y="0"/>
                </a:lnTo>
                <a:lnTo>
                  <a:pt x="10695732" y="7500382"/>
                </a:lnTo>
                <a:lnTo>
                  <a:pt x="0" y="750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89878"/>
            <a:ext cx="3919195" cy="665932"/>
            <a:chOff x="0" y="0"/>
            <a:chExt cx="103221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2216" cy="175390"/>
            </a:xfrm>
            <a:custGeom>
              <a:avLst/>
              <a:gdLst/>
              <a:ahLst/>
              <a:cxnLst/>
              <a:rect r="r" b="b" t="t" l="l"/>
              <a:pathLst>
                <a:path h="175390" w="1032216">
                  <a:moveTo>
                    <a:pt x="47409" y="0"/>
                  </a:moveTo>
                  <a:lnTo>
                    <a:pt x="984807" y="0"/>
                  </a:lnTo>
                  <a:cubicBezTo>
                    <a:pt x="997380" y="0"/>
                    <a:pt x="1009439" y="4995"/>
                    <a:pt x="1018330" y="13886"/>
                  </a:cubicBezTo>
                  <a:cubicBezTo>
                    <a:pt x="1027221" y="22777"/>
                    <a:pt x="1032216" y="34836"/>
                    <a:pt x="1032216" y="47409"/>
                  </a:cubicBezTo>
                  <a:lnTo>
                    <a:pt x="1032216" y="127980"/>
                  </a:lnTo>
                  <a:cubicBezTo>
                    <a:pt x="1032216" y="154164"/>
                    <a:pt x="1010990" y="175390"/>
                    <a:pt x="984807" y="175390"/>
                  </a:cubicBezTo>
                  <a:lnTo>
                    <a:pt x="47409" y="175390"/>
                  </a:lnTo>
                  <a:cubicBezTo>
                    <a:pt x="34836" y="175390"/>
                    <a:pt x="22777" y="170395"/>
                    <a:pt x="13886" y="161504"/>
                  </a:cubicBezTo>
                  <a:cubicBezTo>
                    <a:pt x="4995" y="152613"/>
                    <a:pt x="0" y="140554"/>
                    <a:pt x="0" y="127980"/>
                  </a:cubicBezTo>
                  <a:lnTo>
                    <a:pt x="0" y="47409"/>
                  </a:lnTo>
                  <a:cubicBezTo>
                    <a:pt x="0" y="34836"/>
                    <a:pt x="4995" y="22777"/>
                    <a:pt x="13886" y="13886"/>
                  </a:cubicBezTo>
                  <a:cubicBezTo>
                    <a:pt x="22777" y="4995"/>
                    <a:pt x="34836" y="0"/>
                    <a:pt x="474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3221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MODÈLE PHYSIQUE DE DONNÉES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33027" y="2213065"/>
            <a:ext cx="12221947" cy="7180394"/>
          </a:xfrm>
          <a:custGeom>
            <a:avLst/>
            <a:gdLst/>
            <a:ahLst/>
            <a:cxnLst/>
            <a:rect r="r" b="b" t="t" l="l"/>
            <a:pathLst>
              <a:path h="7180394" w="12221947">
                <a:moveTo>
                  <a:pt x="0" y="0"/>
                </a:moveTo>
                <a:lnTo>
                  <a:pt x="12221946" y="0"/>
                </a:lnTo>
                <a:lnTo>
                  <a:pt x="12221946" y="7180394"/>
                </a:lnTo>
                <a:lnTo>
                  <a:pt x="0" y="718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TYPE D’ARCHITECTURE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48047" y="846108"/>
            <a:ext cx="2458756" cy="118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MVC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50458" y="5143500"/>
            <a:ext cx="4788131" cy="4114800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60424" y="2575479"/>
            <a:ext cx="4788131" cy="41148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92477" y="6528743"/>
            <a:ext cx="35040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Représenté par react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3311" y="6047433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Vue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2443" y="3960721"/>
            <a:ext cx="350409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Représente les données de la base de données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3277" y="3479411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Modèle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039445" y="2575479"/>
            <a:ext cx="4788131" cy="4114800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681464" y="3960721"/>
            <a:ext cx="35040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Représenté par les fichiers router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72298" y="3479411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Contrôleur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TYPE D’ARCHITECTURE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0379" y="4300868"/>
            <a:ext cx="5673047" cy="1398286"/>
          </a:xfrm>
          <a:custGeom>
            <a:avLst/>
            <a:gdLst/>
            <a:ahLst/>
            <a:cxnLst/>
            <a:rect r="r" b="b" t="t" l="l"/>
            <a:pathLst>
              <a:path h="1398286" w="5673047">
                <a:moveTo>
                  <a:pt x="0" y="0"/>
                </a:moveTo>
                <a:lnTo>
                  <a:pt x="5673047" y="0"/>
                </a:lnTo>
                <a:lnTo>
                  <a:pt x="5673047" y="1398286"/>
                </a:lnTo>
                <a:lnTo>
                  <a:pt x="0" y="139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7935" y="4281950"/>
            <a:ext cx="3072131" cy="2834407"/>
          </a:xfrm>
          <a:custGeom>
            <a:avLst/>
            <a:gdLst/>
            <a:ahLst/>
            <a:cxnLst/>
            <a:rect r="r" b="b" t="t" l="l"/>
            <a:pathLst>
              <a:path h="2834407" w="3072131">
                <a:moveTo>
                  <a:pt x="0" y="0"/>
                </a:moveTo>
                <a:lnTo>
                  <a:pt x="3072130" y="0"/>
                </a:lnTo>
                <a:lnTo>
                  <a:pt x="3072130" y="2834407"/>
                </a:lnTo>
                <a:lnTo>
                  <a:pt x="0" y="283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1574" y="4300868"/>
            <a:ext cx="4605053" cy="3310280"/>
          </a:xfrm>
          <a:custGeom>
            <a:avLst/>
            <a:gdLst/>
            <a:ahLst/>
            <a:cxnLst/>
            <a:rect r="r" b="b" t="t" l="l"/>
            <a:pathLst>
              <a:path h="3310280" w="4605053">
                <a:moveTo>
                  <a:pt x="0" y="0"/>
                </a:moveTo>
                <a:lnTo>
                  <a:pt x="4605053" y="0"/>
                </a:lnTo>
                <a:lnTo>
                  <a:pt x="4605053" y="3310280"/>
                </a:lnTo>
                <a:lnTo>
                  <a:pt x="0" y="331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48047" y="846108"/>
            <a:ext cx="2458756" cy="118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MVC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5690" y="2878705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Modèle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82787" y="2878705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Vue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62888" y="2878705"/>
            <a:ext cx="1322425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-12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Contrôleur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MOINET JÉRÉMY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4064" y="3978876"/>
            <a:ext cx="11719872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PRÉSENTATION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BLOC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9656" y="6175408"/>
            <a:ext cx="10388688" cy="5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Partie</a:t>
            </a:r>
            <a:r>
              <a:rPr lang="en-US" sz="31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Backend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CONTRÔLEUR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56319" y="4810534"/>
            <a:ext cx="3964248" cy="665932"/>
            <a:chOff x="0" y="0"/>
            <a:chExt cx="1044082" cy="175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4082" cy="175390"/>
            </a:xfrm>
            <a:custGeom>
              <a:avLst/>
              <a:gdLst/>
              <a:ahLst/>
              <a:cxnLst/>
              <a:rect r="r" b="b" t="t" l="l"/>
              <a:pathLst>
                <a:path h="175390" w="1044082">
                  <a:moveTo>
                    <a:pt x="46870" y="0"/>
                  </a:moveTo>
                  <a:lnTo>
                    <a:pt x="997211" y="0"/>
                  </a:lnTo>
                  <a:cubicBezTo>
                    <a:pt x="1023097" y="0"/>
                    <a:pt x="1044082" y="20985"/>
                    <a:pt x="1044082" y="46870"/>
                  </a:cubicBezTo>
                  <a:lnTo>
                    <a:pt x="1044082" y="128519"/>
                  </a:lnTo>
                  <a:cubicBezTo>
                    <a:pt x="1044082" y="154405"/>
                    <a:pt x="1023097" y="175390"/>
                    <a:pt x="997211" y="175390"/>
                  </a:cubicBezTo>
                  <a:lnTo>
                    <a:pt x="46870" y="175390"/>
                  </a:lnTo>
                  <a:cubicBezTo>
                    <a:pt x="34440" y="175390"/>
                    <a:pt x="22518" y="170451"/>
                    <a:pt x="13728" y="161662"/>
                  </a:cubicBezTo>
                  <a:cubicBezTo>
                    <a:pt x="4938" y="152872"/>
                    <a:pt x="0" y="140950"/>
                    <a:pt x="0" y="128519"/>
                  </a:cubicBezTo>
                  <a:lnTo>
                    <a:pt x="0" y="46870"/>
                  </a:lnTo>
                  <a:cubicBezTo>
                    <a:pt x="0" y="34440"/>
                    <a:pt x="4938" y="22518"/>
                    <a:pt x="13728" y="13728"/>
                  </a:cubicBezTo>
                  <a:cubicBezTo>
                    <a:pt x="22518" y="4938"/>
                    <a:pt x="34440" y="0"/>
                    <a:pt x="46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44082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AJOUT D’UN NOUVEL EMPRUNT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094093"/>
            <a:ext cx="10628977" cy="7164207"/>
          </a:xfrm>
          <a:custGeom>
            <a:avLst/>
            <a:gdLst/>
            <a:ahLst/>
            <a:cxnLst/>
            <a:rect r="r" b="b" t="t" l="l"/>
            <a:pathLst>
              <a:path h="7164207" w="10628977">
                <a:moveTo>
                  <a:pt x="0" y="0"/>
                </a:moveTo>
                <a:lnTo>
                  <a:pt x="10628977" y="0"/>
                </a:lnTo>
                <a:lnTo>
                  <a:pt x="10628977" y="7164207"/>
                </a:lnTo>
                <a:lnTo>
                  <a:pt x="0" y="7164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DAGyq9omYe8</dc:identifier>
  <dcterms:modified xsi:type="dcterms:W3CDTF">2011-08-01T06:04:30Z</dcterms:modified>
  <cp:revision>1</cp:revision>
  <dc:title>moinet jérémy</dc:title>
</cp:coreProperties>
</file>